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1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7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1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4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7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9B75-48F5-4E14-9254-01D9B376F43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C550-AC5F-4886-BD16-C3EEE1C4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3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БРТС , перемещенных с территории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Щербинка в 2020 году,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размещения в периодических изданиях  «Новые округа» и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ербинский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вестник»,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официальных сайтах Администрации городского округа Щербинка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Префектуры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ТиНАО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b="1" dirty="0"/>
              <a:t>1</a:t>
            </a:r>
            <a:r>
              <a:rPr lang="ru-RU" sz="1200" dirty="0" smtClean="0"/>
              <a:t>. ВАЗ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К 089 ЕК 777, брошен у дома 1 по ул. Рабочая </a:t>
            </a:r>
            <a:r>
              <a:rPr lang="ru-RU" sz="1200" dirty="0" err="1" smtClean="0"/>
              <a:t>г.о</a:t>
            </a:r>
            <a:r>
              <a:rPr lang="ru-RU" sz="1200" dirty="0" smtClean="0"/>
              <a:t>. Щербинка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2685" y="2413877"/>
            <a:ext cx="4406629" cy="3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/>
              <a:t>2</a:t>
            </a:r>
            <a:r>
              <a:rPr lang="ru-RU" sz="1200" dirty="0" smtClean="0"/>
              <a:t>. ВАЗ,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отсутствуют, брошен у магазина «Магнит» по ул. </a:t>
            </a:r>
            <a:r>
              <a:rPr lang="ru-RU" sz="1200" dirty="0" err="1" smtClean="0"/>
              <a:t>Остафьевская</a:t>
            </a:r>
            <a:r>
              <a:rPr lang="ru-RU" sz="1200" dirty="0" smtClean="0"/>
              <a:t>, д.6 </a:t>
            </a:r>
            <a:r>
              <a:rPr lang="ru-RU" sz="1200" dirty="0" err="1" smtClean="0"/>
              <a:t>г.о</a:t>
            </a:r>
            <a:r>
              <a:rPr lang="ru-RU" sz="1200" dirty="0" smtClean="0"/>
              <a:t>. Щербинка.  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8688" y="2412464"/>
            <a:ext cx="4435816" cy="41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b="1" dirty="0"/>
              <a:t>3</a:t>
            </a:r>
            <a:r>
              <a:rPr lang="ru-RU" sz="1200" dirty="0" smtClean="0"/>
              <a:t>. Газель,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Е864 УМ 77, брошен у д. 4 по ул. </a:t>
            </a:r>
            <a:r>
              <a:rPr lang="ru-RU" sz="1200" dirty="0" smtClean="0"/>
              <a:t>Садовая </a:t>
            </a:r>
            <a:r>
              <a:rPr lang="ru-RU" sz="1200" dirty="0" err="1" smtClean="0"/>
              <a:t>г.о</a:t>
            </a:r>
            <a:r>
              <a:rPr lang="ru-RU" sz="1200" dirty="0" smtClean="0"/>
              <a:t>. Щербинка.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6236" y="2509735"/>
            <a:ext cx="4601183" cy="38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75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109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Фото БРТС , перемещенных с территории г.о. Щербинка в 2020 году,  для  размещения в периодических изданиях  «Новые округа» и «Щербинский вестник»,  на официальных сайтах Администрации городского округа Щербинка  и Префектуры ТиНАО г. Москвы.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БРТС , перемещенных с территории г.о. Щербинка в 2020 году,  для  размещения в периодических изданиях  «Новые округа» и «Щербинский вестник», на официальных сайтах Администрации  городского округа Щербинка и Префектуры ТиНАО г. Моск5вы.</dc:title>
  <dc:creator>Тихонов Владимир Алексеевич</dc:creator>
  <cp:lastModifiedBy>Тихонов Владимир Алексеевич</cp:lastModifiedBy>
  <cp:revision>7</cp:revision>
  <dcterms:created xsi:type="dcterms:W3CDTF">2020-02-03T09:03:36Z</dcterms:created>
  <dcterms:modified xsi:type="dcterms:W3CDTF">2020-02-03T11:25:26Z</dcterms:modified>
</cp:coreProperties>
</file>