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2" autoAdjust="0"/>
    <p:restoredTop sz="86410" autoAdjust="0"/>
  </p:normalViewPr>
  <p:slideViewPr>
    <p:cSldViewPr>
      <p:cViewPr>
        <p:scale>
          <a:sx n="73" d="100"/>
          <a:sy n="73" d="100"/>
        </p:scale>
        <p:origin x="30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37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6FF9-9F13-4115-AF36-FC8693C9F00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D378B-74DC-474B-A5AD-49FC4128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378B-74DC-474B-A5AD-49FC4128F5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7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4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8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8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955C-6839-4B5C-8DB0-8FA9BF2FEE9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8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Брошенные автомобили эвакуированные с территории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Щербинка  в 2019 г.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размещения на сайтах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ТиНАО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Щербинка, изданиях «Новые округа» и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Щербинский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вестник»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Мерседес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255 СУ 750,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брошен д.2\1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Симфкропольскому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шоссе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4280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ВАЗ Самара, без грз, брошен у д.22 по ул. Барышевская Роща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4305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3. ГАЗ Соболь,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Е 569 ХУ 90, брошен  у д.40 по ул. Энгельса.  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3"/>
            <a:ext cx="3816424" cy="4248473"/>
          </a:xfrm>
        </p:spPr>
      </p:pic>
    </p:spTree>
    <p:extLst>
      <p:ext uri="{BB962C8B-B14F-4D97-AF65-F5344CB8AC3E}">
        <p14:creationId xmlns:p14="http://schemas.microsoft.com/office/powerpoint/2010/main" val="316606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4. Опель без ГРЗ, брошен у д. 8 ул. Восточная, ТЦ  </a:t>
            </a:r>
            <a:r>
              <a:rPr lang="ru-RU" sz="1200" dirty="0" err="1" smtClean="0"/>
              <a:t>Касторама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8174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5.Ниссан. ГРЗ У 936 ЕТ 60, брошен у д. 12А по ул. 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17766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6. Вольво, ГРЗ  В 513 УР 77, брошен у д. 5 по ул. 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29745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101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Брошенные автомобили эвакуированные с территории г.о. Щербинка  в 2019 г. (для размещения на сайтах Администрации ТиНАО и Администрации г.о. Щербинка, изданиях «Новые округа» и «Щербинский вестник»  1, Мерседес грз О 255 СУ 750, брошен д.2\1 по Симфкропольскому шоссе</vt:lpstr>
      <vt:lpstr>2. ВАЗ Самара, без грз, брошен у д.22 по ул. Барышевская Роща</vt:lpstr>
      <vt:lpstr>3. ГАЗ Соболь, грз Е 569 ХУ 90, брошен  у д.40 по ул. Энгельса.  </vt:lpstr>
      <vt:lpstr>4. Опель без ГРЗ, брошен у д. 8 ул. Восточная, ТЦ  Касторама</vt:lpstr>
      <vt:lpstr>5.Ниссан. ГРЗ У 936 ЕТ 60, брошен у д. 12А по ул. Спортивная</vt:lpstr>
      <vt:lpstr>6. Вольво, ГРЗ  В 513 УР 77, брошен у д. 5 по ул. Спортивная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Рено без грз, ул. Симферопольская, д.4Б</dc:title>
  <dc:creator>Тихонов Владимир Алексеевич</dc:creator>
  <cp:lastModifiedBy>Тихонов Владимир Алексеевич</cp:lastModifiedBy>
  <cp:revision>45</cp:revision>
  <dcterms:created xsi:type="dcterms:W3CDTF">2018-06-21T06:02:35Z</dcterms:created>
  <dcterms:modified xsi:type="dcterms:W3CDTF">2019-03-06T13:43:52Z</dcterms:modified>
</cp:coreProperties>
</file>