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7" r:id="rId2"/>
    <p:sldId id="258" r:id="rId3"/>
  </p:sldIdLst>
  <p:sldSz cx="7559675" cy="106918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 snapToGrid="0">
      <p:cViewPr>
        <p:scale>
          <a:sx n="100" d="100"/>
          <a:sy n="100" d="100"/>
        </p:scale>
        <p:origin x="-696" y="1986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3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1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5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37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52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1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94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3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9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2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0552-E80F-40B7-849D-D483D929640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87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90646" y="485096"/>
            <a:ext cx="30267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Административному регламенту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муниципального контроля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обеспечением сохранности автомобильных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значения на территории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Щербинка в городе Москве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5522" y="2363269"/>
            <a:ext cx="4688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процедур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муниципального дорожного контроля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9198" y="3298311"/>
            <a:ext cx="2152650" cy="9226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ежегодного плана проведения плановых проверок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07793" y="3298311"/>
            <a:ext cx="2028825" cy="9226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юридических фактов, являющихся основанием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22562" y="3307836"/>
            <a:ext cx="2028825" cy="9130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оснований для</a:t>
            </a:r>
            <a:r>
              <a:rPr kumimoji="0" lang="ru-RU" alt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планового (рейдового обследования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07793" y="4617224"/>
            <a:ext cx="1993796" cy="708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69198" y="4631735"/>
            <a:ext cx="2152650" cy="708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ежегодного плана проведения плановых проверок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77135" y="5744918"/>
            <a:ext cx="2152650" cy="93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ежегодного плана проведения плановых мероприятий с органами прокуратуры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77135" y="7163089"/>
            <a:ext cx="2160587" cy="927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ежегодного плана проведения плановых проверок в сети Интернет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846402" y="4639725"/>
            <a:ext cx="2028825" cy="710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Плановое (рейдовое) задание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922560" y="5744918"/>
            <a:ext cx="2062454" cy="93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плановом (рейдовом) обследовании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42106" y="8733947"/>
            <a:ext cx="4359483" cy="304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распоряжения о проведении проверки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922561" y="7163089"/>
            <a:ext cx="2028825" cy="3313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Рейд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922560" y="7965638"/>
            <a:ext cx="2028825" cy="3313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Рапорт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4922559" y="8722907"/>
            <a:ext cx="2028825" cy="2957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</a:t>
            </a:r>
          </a:p>
        </p:txBody>
      </p:sp>
      <p:cxnSp>
        <p:nvCxnSpPr>
          <p:cNvPr id="3092" name="AutoShape 20"/>
          <p:cNvCxnSpPr>
            <a:cxnSpLocks noChangeShapeType="1"/>
            <a:stCxn id="6" idx="2"/>
            <a:endCxn id="10" idx="0"/>
          </p:cNvCxnSpPr>
          <p:nvPr/>
        </p:nvCxnSpPr>
        <p:spPr bwMode="auto">
          <a:xfrm>
            <a:off x="1445523" y="4220919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20"/>
          <p:cNvCxnSpPr>
            <a:cxnSpLocks noChangeShapeType="1"/>
          </p:cNvCxnSpPr>
          <p:nvPr/>
        </p:nvCxnSpPr>
        <p:spPr bwMode="auto">
          <a:xfrm>
            <a:off x="3625506" y="4220919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0"/>
          <p:cNvCxnSpPr>
            <a:cxnSpLocks noChangeShapeType="1"/>
          </p:cNvCxnSpPr>
          <p:nvPr/>
        </p:nvCxnSpPr>
        <p:spPr bwMode="auto">
          <a:xfrm>
            <a:off x="5812114" y="4228909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20"/>
          <p:cNvCxnSpPr>
            <a:cxnSpLocks noChangeShapeType="1"/>
          </p:cNvCxnSpPr>
          <p:nvPr/>
        </p:nvCxnSpPr>
        <p:spPr bwMode="auto">
          <a:xfrm>
            <a:off x="1445523" y="5326112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0"/>
          <p:cNvCxnSpPr>
            <a:cxnSpLocks noChangeShapeType="1"/>
          </p:cNvCxnSpPr>
          <p:nvPr/>
        </p:nvCxnSpPr>
        <p:spPr bwMode="auto">
          <a:xfrm>
            <a:off x="5812114" y="5334102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20"/>
          <p:cNvCxnSpPr>
            <a:cxnSpLocks noChangeShapeType="1"/>
          </p:cNvCxnSpPr>
          <p:nvPr/>
        </p:nvCxnSpPr>
        <p:spPr bwMode="auto">
          <a:xfrm>
            <a:off x="1445523" y="6729479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20"/>
          <p:cNvCxnSpPr>
            <a:cxnSpLocks noChangeShapeType="1"/>
          </p:cNvCxnSpPr>
          <p:nvPr/>
        </p:nvCxnSpPr>
        <p:spPr bwMode="auto">
          <a:xfrm>
            <a:off x="5812114" y="6724217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20"/>
          <p:cNvCxnSpPr>
            <a:cxnSpLocks noChangeShapeType="1"/>
          </p:cNvCxnSpPr>
          <p:nvPr/>
        </p:nvCxnSpPr>
        <p:spPr bwMode="auto">
          <a:xfrm>
            <a:off x="5812114" y="7537966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20"/>
          <p:cNvCxnSpPr>
            <a:cxnSpLocks noChangeShapeType="1"/>
          </p:cNvCxnSpPr>
          <p:nvPr/>
        </p:nvCxnSpPr>
        <p:spPr bwMode="auto">
          <a:xfrm>
            <a:off x="5812114" y="8293343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20"/>
          <p:cNvCxnSpPr>
            <a:cxnSpLocks noChangeShapeType="1"/>
          </p:cNvCxnSpPr>
          <p:nvPr/>
        </p:nvCxnSpPr>
        <p:spPr bwMode="auto">
          <a:xfrm>
            <a:off x="1445523" y="8128951"/>
            <a:ext cx="0" cy="57520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69198" y="9500031"/>
            <a:ext cx="2160587" cy="598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плановой проверки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AutoShape 20"/>
          <p:cNvCxnSpPr>
            <a:cxnSpLocks noChangeShapeType="1"/>
          </p:cNvCxnSpPr>
          <p:nvPr/>
        </p:nvCxnSpPr>
        <p:spPr bwMode="auto">
          <a:xfrm>
            <a:off x="1453460" y="9038167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2707793" y="9516011"/>
            <a:ext cx="2028825" cy="5821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внеплановой проверки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AutoShape 20"/>
          <p:cNvCxnSpPr>
            <a:cxnSpLocks noChangeShapeType="1"/>
          </p:cNvCxnSpPr>
          <p:nvPr/>
        </p:nvCxnSpPr>
        <p:spPr bwMode="auto">
          <a:xfrm>
            <a:off x="3989248" y="9089215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Соединительная линия уступом 45"/>
          <p:cNvCxnSpPr>
            <a:endCxn id="44" idx="3"/>
          </p:cNvCxnSpPr>
          <p:nvPr/>
        </p:nvCxnSpPr>
        <p:spPr>
          <a:xfrm rot="10800000" flipV="1">
            <a:off x="4736618" y="8128950"/>
            <a:ext cx="2248396" cy="1678133"/>
          </a:xfrm>
          <a:prstGeom prst="bentConnector3">
            <a:avLst>
              <a:gd name="adj1" fmla="val -953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AutoShape 20"/>
          <p:cNvCxnSpPr>
            <a:cxnSpLocks noChangeShapeType="1"/>
          </p:cNvCxnSpPr>
          <p:nvPr/>
        </p:nvCxnSpPr>
        <p:spPr bwMode="auto">
          <a:xfrm>
            <a:off x="1460086" y="10157978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Прямая соединительная линия 51"/>
          <p:cNvCxnSpPr/>
          <p:nvPr/>
        </p:nvCxnSpPr>
        <p:spPr>
          <a:xfrm>
            <a:off x="4002292" y="10128067"/>
            <a:ext cx="1655" cy="470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4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599132" y="1841250"/>
            <a:ext cx="2160587" cy="6108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проведении проверки 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5130972" y="1844425"/>
            <a:ext cx="2081835" cy="5927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исполнения предписания 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908934" y="1838075"/>
            <a:ext cx="2028825" cy="5951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 обращению, поручению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916203" y="2955126"/>
            <a:ext cx="4296604" cy="533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согласовании с Прокуратурой проведения внеплановой проверки</a:t>
            </a:r>
          </a:p>
        </p:txBody>
      </p:sp>
      <p:cxnSp>
        <p:nvCxnSpPr>
          <p:cNvPr id="27" name="AutoShape 20"/>
          <p:cNvCxnSpPr>
            <a:cxnSpLocks noChangeShapeType="1"/>
          </p:cNvCxnSpPr>
          <p:nvPr/>
        </p:nvCxnSpPr>
        <p:spPr bwMode="auto">
          <a:xfrm>
            <a:off x="1373947" y="1433609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Соединительная линия уступом 14"/>
          <p:cNvCxnSpPr/>
          <p:nvPr/>
        </p:nvCxnSpPr>
        <p:spPr>
          <a:xfrm rot="16200000" flipH="1">
            <a:off x="4721785" y="710629"/>
            <a:ext cx="6350" cy="2248543"/>
          </a:xfrm>
          <a:prstGeom prst="bentConnector3">
            <a:avLst>
              <a:gd name="adj1" fmla="val -3600000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2812137" y="3952121"/>
            <a:ext cx="2108753" cy="9195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прокуратуры о согласовании проведения внеплановой проверки 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130972" y="3952121"/>
            <a:ext cx="2081835" cy="9195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прокуратуры об отказе в согласовании внеплановой проверки</a:t>
            </a:r>
          </a:p>
        </p:txBody>
      </p:sp>
      <p:cxnSp>
        <p:nvCxnSpPr>
          <p:cNvPr id="43" name="AutoShape 20"/>
          <p:cNvCxnSpPr>
            <a:cxnSpLocks noChangeShapeType="1"/>
          </p:cNvCxnSpPr>
          <p:nvPr/>
        </p:nvCxnSpPr>
        <p:spPr bwMode="auto">
          <a:xfrm>
            <a:off x="3607954" y="3541305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0"/>
          <p:cNvCxnSpPr>
            <a:cxnSpLocks noChangeShapeType="1"/>
          </p:cNvCxnSpPr>
          <p:nvPr/>
        </p:nvCxnSpPr>
        <p:spPr bwMode="auto">
          <a:xfrm>
            <a:off x="5798863" y="3541305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Соединительная линия уступом 45"/>
          <p:cNvCxnSpPr>
            <a:stCxn id="41" idx="1"/>
            <a:endCxn id="23" idx="2"/>
          </p:cNvCxnSpPr>
          <p:nvPr/>
        </p:nvCxnSpPr>
        <p:spPr>
          <a:xfrm rot="10800000">
            <a:off x="1679427" y="2452128"/>
            <a:ext cx="1132711" cy="19597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AutoShape 20"/>
          <p:cNvCxnSpPr>
            <a:cxnSpLocks noChangeShapeType="1"/>
          </p:cNvCxnSpPr>
          <p:nvPr/>
        </p:nvCxnSpPr>
        <p:spPr bwMode="auto">
          <a:xfrm flipH="1">
            <a:off x="5798864" y="4871705"/>
            <a:ext cx="1" cy="2635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Соединительная линия уступом 60"/>
          <p:cNvCxnSpPr/>
          <p:nvPr/>
        </p:nvCxnSpPr>
        <p:spPr>
          <a:xfrm rot="16200000" flipH="1">
            <a:off x="4727195" y="1811507"/>
            <a:ext cx="2797" cy="2241274"/>
          </a:xfrm>
          <a:prstGeom prst="bentConnector3">
            <a:avLst>
              <a:gd name="adj1" fmla="val -17175295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14"/>
          <p:cNvSpPr>
            <a:spLocks noChangeArrowheads="1"/>
          </p:cNvSpPr>
          <p:nvPr/>
        </p:nvSpPr>
        <p:spPr bwMode="auto">
          <a:xfrm>
            <a:off x="5183982" y="5154361"/>
            <a:ext cx="2028825" cy="5087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не проводится</a:t>
            </a: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550509" y="5135285"/>
            <a:ext cx="4439408" cy="527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проверки</a:t>
            </a:r>
          </a:p>
        </p:txBody>
      </p:sp>
      <p:cxnSp>
        <p:nvCxnSpPr>
          <p:cNvPr id="69" name="AutoShape 20"/>
          <p:cNvCxnSpPr>
            <a:cxnSpLocks noChangeShapeType="1"/>
          </p:cNvCxnSpPr>
          <p:nvPr/>
        </p:nvCxnSpPr>
        <p:spPr bwMode="auto">
          <a:xfrm flipH="1">
            <a:off x="1341124" y="2452127"/>
            <a:ext cx="2" cy="26831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629252" y="6087148"/>
            <a:ext cx="2495550" cy="559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оформление акта по результатам проверки </a:t>
            </a: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3592632" y="6087148"/>
            <a:ext cx="3640826" cy="11604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предписания для устранения выявленных нарушений, направление материалов лицу, уполномоченному на составление протокола об административном правонарушении</a:t>
            </a: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602185" y="7651627"/>
            <a:ext cx="6574251" cy="3950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субъекта проверки о результатах проведенной проверки </a:t>
            </a:r>
          </a:p>
        </p:txBody>
      </p:sp>
      <p:cxnSp>
        <p:nvCxnSpPr>
          <p:cNvPr id="74" name="AutoShape 20"/>
          <p:cNvCxnSpPr>
            <a:cxnSpLocks noChangeShapeType="1"/>
          </p:cNvCxnSpPr>
          <p:nvPr/>
        </p:nvCxnSpPr>
        <p:spPr bwMode="auto">
          <a:xfrm flipH="1">
            <a:off x="1341123" y="5676332"/>
            <a:ext cx="1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20"/>
          <p:cNvCxnSpPr>
            <a:cxnSpLocks noChangeShapeType="1"/>
          </p:cNvCxnSpPr>
          <p:nvPr/>
        </p:nvCxnSpPr>
        <p:spPr bwMode="auto">
          <a:xfrm>
            <a:off x="3124802" y="6445222"/>
            <a:ext cx="43787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AutoShape 20"/>
          <p:cNvCxnSpPr>
            <a:cxnSpLocks noChangeShapeType="1"/>
          </p:cNvCxnSpPr>
          <p:nvPr/>
        </p:nvCxnSpPr>
        <p:spPr bwMode="auto">
          <a:xfrm>
            <a:off x="1341123" y="6646560"/>
            <a:ext cx="3" cy="98548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AutoShape 20"/>
          <p:cNvCxnSpPr>
            <a:cxnSpLocks noChangeShapeType="1"/>
          </p:cNvCxnSpPr>
          <p:nvPr/>
        </p:nvCxnSpPr>
        <p:spPr bwMode="auto">
          <a:xfrm>
            <a:off x="5345118" y="7247581"/>
            <a:ext cx="1" cy="3844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Rectangle 16"/>
          <p:cNvSpPr>
            <a:spLocks noChangeArrowheads="1"/>
          </p:cNvSpPr>
          <p:nvPr/>
        </p:nvSpPr>
        <p:spPr bwMode="auto">
          <a:xfrm>
            <a:off x="505565" y="8508071"/>
            <a:ext cx="3178027" cy="6108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Вручение под роспись акта проверки, предписания</a:t>
            </a:r>
          </a:p>
        </p:txBody>
      </p:sp>
      <p:sp>
        <p:nvSpPr>
          <p:cNvPr id="86" name="Rectangle 18"/>
          <p:cNvSpPr>
            <a:spLocks noChangeArrowheads="1"/>
          </p:cNvSpPr>
          <p:nvPr/>
        </p:nvSpPr>
        <p:spPr bwMode="auto">
          <a:xfrm>
            <a:off x="3923346" y="8523779"/>
            <a:ext cx="2984217" cy="5951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почтой акта проверки, предписания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9" name="AutoShape 20"/>
          <p:cNvCxnSpPr>
            <a:cxnSpLocks noChangeShapeType="1"/>
          </p:cNvCxnSpPr>
          <p:nvPr/>
        </p:nvCxnSpPr>
        <p:spPr bwMode="auto">
          <a:xfrm>
            <a:off x="1668508" y="8093103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AutoShape 20"/>
          <p:cNvCxnSpPr>
            <a:cxnSpLocks noChangeShapeType="1"/>
          </p:cNvCxnSpPr>
          <p:nvPr/>
        </p:nvCxnSpPr>
        <p:spPr bwMode="auto">
          <a:xfrm>
            <a:off x="5345119" y="8093103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Rectangle 7"/>
          <p:cNvSpPr>
            <a:spLocks noChangeArrowheads="1"/>
          </p:cNvSpPr>
          <p:nvPr/>
        </p:nvSpPr>
        <p:spPr bwMode="auto">
          <a:xfrm>
            <a:off x="694947" y="9283570"/>
            <a:ext cx="6481489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копии акта, проверки в органы прокуратуры, если ранее было получено разрешение прокуратуры </a:t>
            </a:r>
          </a:p>
        </p:txBody>
      </p:sp>
      <p:cxnSp>
        <p:nvCxnSpPr>
          <p:cNvPr id="93" name="Соединительная линия уступом 92"/>
          <p:cNvCxnSpPr>
            <a:stCxn id="71" idx="1"/>
            <a:endCxn id="91" idx="1"/>
          </p:cNvCxnSpPr>
          <p:nvPr/>
        </p:nvCxnSpPr>
        <p:spPr>
          <a:xfrm rot="10800000" flipH="1" flipV="1">
            <a:off x="629251" y="6366853"/>
            <a:ext cx="65695" cy="3173891"/>
          </a:xfrm>
          <a:prstGeom prst="bentConnector3">
            <a:avLst>
              <a:gd name="adj1" fmla="val -3479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AutoShape 20"/>
          <p:cNvCxnSpPr>
            <a:cxnSpLocks noChangeShapeType="1"/>
          </p:cNvCxnSpPr>
          <p:nvPr/>
        </p:nvCxnSpPr>
        <p:spPr bwMode="auto">
          <a:xfrm>
            <a:off x="4606731" y="1203244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422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3519</TotalTime>
  <Words>203</Words>
  <Application>Microsoft Office PowerPoint</Application>
  <PresentationFormat>Произвольный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Буданова Ирина Дмитриевна</dc:creator>
  <cp:lastModifiedBy>Краснова Ольга Сергеевна</cp:lastModifiedBy>
  <cp:revision>27</cp:revision>
  <cp:lastPrinted>2019-10-02T12:28:25Z</cp:lastPrinted>
  <dcterms:created xsi:type="dcterms:W3CDTF">2017-12-27T07:14:41Z</dcterms:created>
  <dcterms:modified xsi:type="dcterms:W3CDTF">2019-10-02T12:37:36Z</dcterms:modified>
</cp:coreProperties>
</file>