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21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4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8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8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955C-6839-4B5C-8DB0-8FA9BF2FEE91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93079-1AC4-4687-BB46-16FC192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Рено без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брошен на ул. Симферопольская, д.4Б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4280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Газель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Е032АХ199, брошен на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Остафьевская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д.13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8896" y="1775640"/>
            <a:ext cx="5107674" cy="4525963"/>
          </a:xfrm>
        </p:spPr>
      </p:pic>
    </p:spTree>
    <p:extLst>
      <p:ext uri="{BB962C8B-B14F-4D97-AF65-F5344CB8AC3E}">
        <p14:creationId xmlns:p14="http://schemas.microsoft.com/office/powerpoint/2010/main" val="105431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Форд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М770сх150, брошен на 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д.10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4920" y="1631624"/>
            <a:ext cx="5251690" cy="4525963"/>
          </a:xfrm>
        </p:spPr>
      </p:pic>
    </p:spTree>
    <p:extLst>
      <p:ext uri="{BB962C8B-B14F-4D97-AF65-F5344CB8AC3E}">
        <p14:creationId xmlns:p14="http://schemas.microsoft.com/office/powerpoint/2010/main" val="184305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ВАЗ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У870нк150, брошен на ул. Высотная. д.7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472" y="1634072"/>
            <a:ext cx="4680522" cy="4525963"/>
          </a:xfrm>
        </p:spPr>
      </p:pic>
    </p:spTree>
    <p:extLst>
      <p:ext uri="{BB962C8B-B14F-4D97-AF65-F5344CB8AC3E}">
        <p14:creationId xmlns:p14="http://schemas.microsoft.com/office/powerpoint/2010/main" val="171926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ВАЗ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А748КН33, брошен на ул. Пушкинская. д.2/1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6598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Фиат,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отсутствуют, брошен на ул. Симферопольская. д.1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440" y="1778087"/>
            <a:ext cx="4968553" cy="4525963"/>
          </a:xfrm>
        </p:spPr>
      </p:pic>
    </p:spTree>
    <p:extLst>
      <p:ext uri="{BB962C8B-B14F-4D97-AF65-F5344CB8AC3E}">
        <p14:creationId xmlns:p14="http://schemas.microsoft.com/office/powerpoint/2010/main" val="282157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Фольксваген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Е128нр13, брошен  на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Мостотреста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4461" y="1670075"/>
            <a:ext cx="4896544" cy="4525963"/>
          </a:xfrm>
        </p:spPr>
      </p:pic>
    </p:spTree>
    <p:extLst>
      <p:ext uri="{BB962C8B-B14F-4D97-AF65-F5344CB8AC3E}">
        <p14:creationId xmlns:p14="http://schemas.microsoft.com/office/powerpoint/2010/main" val="150253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Хундай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А167тр190, брошен  на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Мостотреста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1030" y="1845514"/>
            <a:ext cx="5103407" cy="4525963"/>
          </a:xfrm>
        </p:spPr>
      </p:pic>
    </p:spTree>
    <p:extLst>
      <p:ext uri="{BB962C8B-B14F-4D97-AF65-F5344CB8AC3E}">
        <p14:creationId xmlns:p14="http://schemas.microsoft.com/office/powerpoint/2010/main" val="122510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ВАЗ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У921 РВ190, брошен на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Мостотреста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453" y="1814091"/>
            <a:ext cx="5184576" cy="4525963"/>
          </a:xfrm>
        </p:spPr>
      </p:pic>
    </p:spTree>
    <p:extLst>
      <p:ext uri="{BB962C8B-B14F-4D97-AF65-F5344CB8AC3E}">
        <p14:creationId xmlns:p14="http://schemas.microsoft.com/office/powerpoint/2010/main" val="189711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Крайслер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Т864ЕЕ199, брошен на ул.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Барышевская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Роща. д.21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3727" y="2276873"/>
            <a:ext cx="5184577" cy="3744416"/>
          </a:xfrm>
        </p:spPr>
      </p:pic>
    </p:spTree>
    <p:extLst>
      <p:ext uri="{BB962C8B-B14F-4D97-AF65-F5344CB8AC3E}">
        <p14:creationId xmlns:p14="http://schemas.microsoft.com/office/powerpoint/2010/main" val="2091008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1, Рено без грз, брошен на ул. Симферопольская, д.4Б</vt:lpstr>
      <vt:lpstr>2. Форд  грз М770сх150, брошен на  ул. Люблинская, д.10</vt:lpstr>
      <vt:lpstr>3.  ВАЗ  грз У870нк150, брошен на ул. Высотная. д.7</vt:lpstr>
      <vt:lpstr>4. ВАЗ грз А748КН33, брошен на ул. Пушкинская. д.2/1</vt:lpstr>
      <vt:lpstr>5. Фиат, грз отсутствуют, брошен на ул. Симферопольская. д.1</vt:lpstr>
      <vt:lpstr>6. Фольксваген грз Е128нр13, брошен  на ул. Мостотреста д.3</vt:lpstr>
      <vt:lpstr>7. Хундай грз А167тр190, брошен  на ул. Мостотреста  д.3</vt:lpstr>
      <vt:lpstr>8. ВАЗ грз У921 РВ190, брошен на ул. Мостотреста  д.3</vt:lpstr>
      <vt:lpstr>9. Крайслер грз Т864ЕЕ199, брошен на ул. Барышевская Роща. д.21</vt:lpstr>
      <vt:lpstr>10. Газель грз Е032АХ199, брошен на ул. Остафьевская д.13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Рено без грз, ул. Симферопольская, д.4Б</dc:title>
  <dc:creator>Тихонов Владимир Алексеевич</dc:creator>
  <cp:lastModifiedBy>Иовлева Мария Викторовна</cp:lastModifiedBy>
  <cp:revision>10</cp:revision>
  <dcterms:created xsi:type="dcterms:W3CDTF">2018-06-21T06:02:35Z</dcterms:created>
  <dcterms:modified xsi:type="dcterms:W3CDTF">2018-06-27T09:00:57Z</dcterms:modified>
</cp:coreProperties>
</file>