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2" autoAdjust="0"/>
    <p:restoredTop sz="86371" autoAdjust="0"/>
  </p:normalViewPr>
  <p:slideViewPr>
    <p:cSldViewPr>
      <p:cViewPr varScale="1">
        <p:scale>
          <a:sx n="90" d="100"/>
          <a:sy n="90" d="100"/>
        </p:scale>
        <p:origin x="18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6FF9-9F13-4115-AF36-FC8693C9F00F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D378B-74DC-474B-A5AD-49FC4128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378B-74DC-474B-A5AD-49FC4128F5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7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4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8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8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955C-6839-4B5C-8DB0-8FA9BF2FEE9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Брошенные автомобили эвакуированные с территории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Щербинка  в 2019 г.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размещения на сайтах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ТиНАО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Щербинка, изданиях «Новые округа» и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Щербинский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вестник»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Мерседес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255 СУ 750, брошен д.2\1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Симфкропольскому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шоссе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428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10. ВАЗ-2109, ГРЗ отсутствуют, цвет зелёный, брошен у д.2\1 по </a:t>
            </a:r>
            <a:r>
              <a:rPr lang="ru-RU" sz="1200" dirty="0" err="1" smtClean="0"/>
              <a:t>Бутовскому</a:t>
            </a:r>
            <a:r>
              <a:rPr lang="ru-RU" sz="1200" dirty="0" smtClean="0"/>
              <a:t> тупику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212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11, Газель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Е 960АМ77, брошен у д. 2 по ул. .Спортивная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372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12. ВАЗ грзТ276СН77, брошен у д.18 по ул. </a:t>
            </a:r>
            <a:r>
              <a:rPr lang="ru-RU" sz="1200" dirty="0" err="1" smtClean="0"/>
              <a:t>Барышевская</a:t>
            </a:r>
            <a:r>
              <a:rPr lang="ru-RU" sz="1200" dirty="0" smtClean="0"/>
              <a:t> Роща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3394472" cy="4741987"/>
          </a:xfrm>
        </p:spPr>
      </p:pic>
    </p:spTree>
    <p:extLst>
      <p:ext uri="{BB962C8B-B14F-4D97-AF65-F5344CB8AC3E}">
        <p14:creationId xmlns:p14="http://schemas.microsoft.com/office/powerpoint/2010/main" val="3624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13. </a:t>
            </a:r>
            <a:r>
              <a:rPr lang="ru-RU" sz="1200" dirty="0" err="1" smtClean="0"/>
              <a:t>Хундай</a:t>
            </a:r>
            <a:r>
              <a:rPr lang="ru-RU" sz="1200" dirty="0" smtClean="0"/>
              <a:t> ГРЗ В823РЕ190 брошен у д.1 по ул. </a:t>
            </a:r>
            <a:r>
              <a:rPr lang="ru-RU" sz="1200" dirty="0" err="1" smtClean="0"/>
              <a:t>Остафьевская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6520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14. Грузовой Мерседес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Е566СО99, брошен ул. Дорожная, проходная 99 ЗАТО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587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15. ВАЗ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В955ОХ777, брошен  у д.3 по ул. Индустриальная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038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16. Фольксваген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Р107 УА777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416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17. Рено 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К356ХВ150, брошен у д. 1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897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18. Мерседес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О901ЕУ190, брошен у д.26 по ул. </a:t>
            </a:r>
            <a:r>
              <a:rPr lang="ru-RU" sz="1200" dirty="0" err="1" smtClean="0"/>
              <a:t>Барышевская</a:t>
            </a:r>
            <a:r>
              <a:rPr lang="ru-RU" sz="1200" dirty="0" smtClean="0"/>
              <a:t> Роща 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3394472" cy="4569371"/>
          </a:xfrm>
        </p:spPr>
      </p:pic>
    </p:spTree>
    <p:extLst>
      <p:ext uri="{BB962C8B-B14F-4D97-AF65-F5344CB8AC3E}">
        <p14:creationId xmlns:p14="http://schemas.microsoft.com/office/powerpoint/2010/main" val="769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19. ВАЗ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579АХ177, брошен у д. 29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238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ВАЗ Самара, без грз, брошен у д.22 по ул. Барышевская Роща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430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20. Форд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К205ЕХ777, брошен у д. 1 по ул. Спортивная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0200"/>
            <a:ext cx="3888432" cy="4493095"/>
          </a:xfrm>
        </p:spPr>
      </p:pic>
    </p:spTree>
    <p:extLst>
      <p:ext uri="{BB962C8B-B14F-4D97-AF65-F5344CB8AC3E}">
        <p14:creationId xmlns:p14="http://schemas.microsoft.com/office/powerpoint/2010/main" val="377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smtClean="0"/>
              <a:t>21. ВАЗ грз Р411 ОВ150, брошен у д.5 по ул. Люблинская</a:t>
            </a: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77" y="1830388"/>
            <a:ext cx="3456384" cy="4608512"/>
          </a:xfrm>
        </p:spPr>
      </p:pic>
    </p:spTree>
    <p:extLst>
      <p:ext uri="{BB962C8B-B14F-4D97-AF65-F5344CB8AC3E}">
        <p14:creationId xmlns:p14="http://schemas.microsoft.com/office/powerpoint/2010/main" val="13253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22. </a:t>
            </a:r>
            <a:r>
              <a:rPr lang="ru-RU" sz="1200" dirty="0" err="1" smtClean="0"/>
              <a:t>Ровер</a:t>
            </a:r>
            <a:r>
              <a:rPr lang="ru-RU" sz="1200" dirty="0" smtClean="0"/>
              <a:t>, ГРЗ отсутствуют, брошен у д. 4 по  ул. Квартал Южный.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77" y="1628775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5759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23. СААБ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Н 219 ЕМ32, брошен у д.4 по ул. Квартал Южный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1359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24. ВАЗ </a:t>
            </a:r>
            <a:r>
              <a:rPr lang="ru-RU" sz="1100" dirty="0" err="1" smtClean="0"/>
              <a:t>грз</a:t>
            </a:r>
            <a:r>
              <a:rPr lang="ru-RU" sz="1100" dirty="0" smtClean="0"/>
              <a:t> К 469 НХ 33, брошен у д. 3 по </a:t>
            </a:r>
            <a:r>
              <a:rPr lang="ru-RU" sz="1100" dirty="0" err="1" smtClean="0"/>
              <a:t>ул.Мостотреста</a:t>
            </a:r>
            <a:endParaRPr lang="ru-RU" sz="1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95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25. Мицубиси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К588 ММ 197, брошен у дома 6 по ул. Квартал Южный.</a:t>
            </a: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6094" y="196310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1234383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26. Ниссан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В347СР 199, брошен у д.6 по ул. Квартал Южный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425920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3. ГАЗ Соболь, </a:t>
            </a:r>
            <a:r>
              <a:rPr lang="ru-RU" sz="1200" dirty="0" err="1" smtClean="0"/>
              <a:t>грз</a:t>
            </a:r>
            <a:r>
              <a:rPr lang="ru-RU" sz="1200" dirty="0" smtClean="0"/>
              <a:t> Е 569 ХУ 90, брошен  у д.40 по ул. Энгельса.  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3"/>
            <a:ext cx="3816424" cy="4248473"/>
          </a:xfrm>
        </p:spPr>
      </p:pic>
    </p:spTree>
    <p:extLst>
      <p:ext uri="{BB962C8B-B14F-4D97-AF65-F5344CB8AC3E}">
        <p14:creationId xmlns:p14="http://schemas.microsoft.com/office/powerpoint/2010/main" val="3166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4. Опель без ГРЗ, брошен у д. 8 ул. Восточная, ТЦ  </a:t>
            </a:r>
            <a:r>
              <a:rPr lang="ru-RU" sz="1200" dirty="0" err="1" smtClean="0"/>
              <a:t>Касторама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817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5.Ниссан. ГРЗ У 936 ЕТ 60, брошен у д. 12А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1776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6. Вольво, ГРЗ  В 513 УР 77, брошен у д. 5 по ул. Спортивная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297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7. ВАЗ ГРЗ  Р 050ВР71, брошен у дома 12 по ул. Авиаторов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863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8. ВАЗ ГРЗ У 789 ВО97 брошен у д.26 по ул. </a:t>
            </a:r>
            <a:r>
              <a:rPr lang="ru-RU" sz="1200" dirty="0" err="1" smtClean="0"/>
              <a:t>Барышевская</a:t>
            </a:r>
            <a:r>
              <a:rPr lang="ru-RU" sz="1200" dirty="0" smtClean="0"/>
              <a:t>  Роща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960440" cy="4525963"/>
          </a:xfrm>
        </p:spPr>
      </p:pic>
    </p:spTree>
    <p:extLst>
      <p:ext uri="{BB962C8B-B14F-4D97-AF65-F5344CB8AC3E}">
        <p14:creationId xmlns:p14="http://schemas.microsoft.com/office/powerpoint/2010/main" val="8952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9. Мазда, ГРЗ отсутствуют, цвет синий, брошен у дома 24 по ул. </a:t>
            </a:r>
            <a:r>
              <a:rPr lang="ru-RU" sz="1200" dirty="0" err="1" smtClean="0"/>
              <a:t>Барышевская</a:t>
            </a:r>
            <a:r>
              <a:rPr lang="ru-RU" sz="1200" dirty="0" smtClean="0"/>
              <a:t> Роща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812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398</Words>
  <Application>Microsoft Office PowerPoint</Application>
  <PresentationFormat>Экран (4:3)</PresentationFormat>
  <Paragraphs>27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Брошенные автомобили эвакуированные с территории г.о. Щербинка  в 2019 г. (для размещения на сайтах Администрации ТиНАО и Администрации г.о. Щербинка, изданиях «Новые округа» и «Щербинский вестник»  1, Мерседес грз О 255 СУ 750, брошен д.2\1 по Симфкропольскому шоссе</vt:lpstr>
      <vt:lpstr>2. ВАЗ Самара, без грз, брошен у д.22 по ул. Барышевская Роща</vt:lpstr>
      <vt:lpstr>3. ГАЗ Соболь, грз Е 569 ХУ 90, брошен  у д.40 по ул. Энгельса.  </vt:lpstr>
      <vt:lpstr>4. Опель без ГРЗ, брошен у д. 8 ул. Восточная, ТЦ  Касторама</vt:lpstr>
      <vt:lpstr>5.Ниссан. ГРЗ У 936 ЕТ 60, брошен у д. 12А по ул. Спортивная</vt:lpstr>
      <vt:lpstr>6. Вольво, ГРЗ  В 513 УР 77, брошен у д. 5 по ул. Спортивная</vt:lpstr>
      <vt:lpstr>7. ВАЗ ГРЗ  Р 050ВР71, брошен у дома 12 по ул. Авиаторов</vt:lpstr>
      <vt:lpstr>8. ВАЗ ГРЗ У 789 ВО97 брошен у д.26 по ул. Барышевская  Роща</vt:lpstr>
      <vt:lpstr>9. Мазда, ГРЗ отсутствуют, цвет синий, брошен у дома 24 по ул. Барышевская Роща</vt:lpstr>
      <vt:lpstr>10. ВАЗ-2109, ГРЗ отсутствуют, цвет зелёный, брошен у д.2\1 по Бутовскому тупику</vt:lpstr>
      <vt:lpstr>11, Газель  грз Е 960АМ77, брошен у д. 2 по ул. .Спортивная</vt:lpstr>
      <vt:lpstr>12. ВАЗ грзТ276СН77, брошен у д.18 по ул. Барышевская Роща</vt:lpstr>
      <vt:lpstr>13. Хундай ГРЗ В823РЕ190 брошен у д.1 по ул. Остафьевская</vt:lpstr>
      <vt:lpstr>14. Грузовой Мерседес  грз Е566СО99, брошен ул. Дорожная, проходная 99 ЗАТО</vt:lpstr>
      <vt:lpstr>15. ВАЗ  грз В955ОХ777, брошен  у д.3 по ул. Индустриальная</vt:lpstr>
      <vt:lpstr>16. Фольксваген  грз Р107 УА777</vt:lpstr>
      <vt:lpstr>17. Рено  грз К356ХВ150, брошен у д. 1 по ул. Спортивная</vt:lpstr>
      <vt:lpstr>18. Мерседес грз О901ЕУ190, брошен у д.26 по ул. Барышевская Роща </vt:lpstr>
      <vt:lpstr>19. ВАЗ грз 579АХ177, брошен у д. 29 по ул. Спортивная</vt:lpstr>
      <vt:lpstr>20. Форд грз К205ЕХ777, брошен у д. 1 по ул. Спортивная </vt:lpstr>
      <vt:lpstr>21. ВАЗ грз Р411 ОВ150, брошен у д.5 по ул. Люблинская</vt:lpstr>
      <vt:lpstr>22. Ровер, ГРЗ отсутствуют, брошен у д. 4 по  ул. Квартал Южный.</vt:lpstr>
      <vt:lpstr>23. СААБ грз Н 219 ЕМ32, брошен у д.4 по ул. Квартал Южный</vt:lpstr>
      <vt:lpstr>24. ВАЗ грз К 469 НХ 33, брошен у д. 3 по ул.Мостотреста</vt:lpstr>
      <vt:lpstr>25. Мицубиси грз К588 ММ 197, брошен у дома 6 по ул. Квартал Южный.</vt:lpstr>
      <vt:lpstr>26. Ниссан грз В347СР 199, брошен у д.6 по ул. Квартал Южный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Рено без грз, ул. Симферопольская, д.4Б</dc:title>
  <dc:creator>Тихонов Владимир Алексеевич</dc:creator>
  <cp:lastModifiedBy>Тихонов Владимир Алексеевич</cp:lastModifiedBy>
  <cp:revision>79</cp:revision>
  <dcterms:created xsi:type="dcterms:W3CDTF">2018-06-21T06:02:35Z</dcterms:created>
  <dcterms:modified xsi:type="dcterms:W3CDTF">2019-09-20T07:19:15Z</dcterms:modified>
</cp:coreProperties>
</file>